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gif>
</file>

<file path=ppt/media/image4.jpe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1373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010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18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04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713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34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716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394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18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80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4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32A63C4-EC6D-42A4-AB57-085590C924A9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83512F2-8305-424C-B198-627F16BEB08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675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C662B-8A78-4420-B23B-E4BF2203BF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HCI Project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83E48D-9061-4505-9D42-138BF63EA7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Lawzeem Latif</a:t>
            </a:r>
          </a:p>
        </p:txBody>
      </p:sp>
    </p:spTree>
    <p:extLst>
      <p:ext uri="{BB962C8B-B14F-4D97-AF65-F5344CB8AC3E}">
        <p14:creationId xmlns:p14="http://schemas.microsoft.com/office/powerpoint/2010/main" val="2394320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06637-3EDF-4278-9CF8-794055B9C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Microwave Design and Inspirations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AC6E3-B9B7-4A40-9DC8-7B39C48DE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microwaves have too many options</a:t>
            </a:r>
          </a:p>
          <a:p>
            <a:r>
              <a:rPr lang="en-US" dirty="0"/>
              <a:t>Usually only ever want to input the time and change power settings</a:t>
            </a:r>
          </a:p>
          <a:p>
            <a:r>
              <a:rPr lang="en-US" dirty="0"/>
              <a:t>Even if multiple auto-cook settings are given, we can just use the power and time to replicate those</a:t>
            </a:r>
          </a:p>
          <a:p>
            <a:r>
              <a:rPr lang="en-US" dirty="0"/>
              <a:t>Various microwaves have their own settings for auto-cook and often lead to inconsistencies across devices and thus is unreliable</a:t>
            </a:r>
          </a:p>
        </p:txBody>
      </p:sp>
    </p:spTree>
    <p:extLst>
      <p:ext uri="{BB962C8B-B14F-4D97-AF65-F5344CB8AC3E}">
        <p14:creationId xmlns:p14="http://schemas.microsoft.com/office/powerpoint/2010/main" val="128060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6706A-3E8F-472C-BF5F-CB9627317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Rough Sketch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EE9284-EC43-401A-B4AA-940E3C9AE2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897" y="1924483"/>
            <a:ext cx="7816206" cy="4296868"/>
          </a:xfrm>
        </p:spPr>
      </p:pic>
    </p:spTree>
    <p:extLst>
      <p:ext uri="{BB962C8B-B14F-4D97-AF65-F5344CB8AC3E}">
        <p14:creationId xmlns:p14="http://schemas.microsoft.com/office/powerpoint/2010/main" val="2787213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0BC3F-682A-49E8-949B-59248D5D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9A3C6-E6BD-4D4F-93C3-3456D7711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design is based off the microwave in my apartment but simplified</a:t>
            </a:r>
          </a:p>
          <a:p>
            <a:r>
              <a:rPr lang="en-US" dirty="0"/>
              <a:t>I never use the auto-cook settings</a:t>
            </a:r>
          </a:p>
          <a:p>
            <a:r>
              <a:rPr lang="en-US" dirty="0"/>
              <a:t>In addition, I wanted to keep things simple so new users can take a look and use it without messing with all </a:t>
            </a:r>
            <a:r>
              <a:rPr lang="en-US" dirty="0" err="1"/>
              <a:t>sesttings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292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3B97D-E818-4745-9529-345BE502C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Microwave in operation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6ACC63-AFC4-48E1-9997-37A7ADE06C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959" y="1887821"/>
            <a:ext cx="7072081" cy="4002798"/>
          </a:xfrm>
        </p:spPr>
      </p:pic>
    </p:spTree>
    <p:extLst>
      <p:ext uri="{BB962C8B-B14F-4D97-AF65-F5344CB8AC3E}">
        <p14:creationId xmlns:p14="http://schemas.microsoft.com/office/powerpoint/2010/main" val="825390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EEE4B-CBBD-4674-9331-CBD3E7876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Panel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4F8498-FA31-4F29-97A8-337D151F0C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5951" y="2356761"/>
            <a:ext cx="4010627" cy="300797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EE314D-71DC-4618-8A74-BFC4EE83E7AF}"/>
              </a:ext>
            </a:extLst>
          </p:cNvPr>
          <p:cNvSpPr txBox="1"/>
          <p:nvPr/>
        </p:nvSpPr>
        <p:spPr>
          <a:xfrm>
            <a:off x="4856085" y="1855432"/>
            <a:ext cx="6622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Auto Cook Menu is too complicated and inconsistent.</a:t>
            </a:r>
          </a:p>
          <a:p>
            <a:r>
              <a:rPr lang="en-US" dirty="0"/>
              <a:t>Beverage does not take into account the size of the cup or the amount of drink.</a:t>
            </a:r>
          </a:p>
          <a:p>
            <a:r>
              <a:rPr lang="en-US" dirty="0"/>
              <a:t>Frozen Pizza can vary in size.</a:t>
            </a:r>
          </a:p>
        </p:txBody>
      </p:sp>
    </p:spTree>
    <p:extLst>
      <p:ext uri="{BB962C8B-B14F-4D97-AF65-F5344CB8AC3E}">
        <p14:creationId xmlns:p14="http://schemas.microsoft.com/office/powerpoint/2010/main" val="3913108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AF87E-1D60-4B6F-9166-A4733CA32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Design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524ADF-F102-4E53-950A-94AA02B26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833" y="1881774"/>
            <a:ext cx="7662333" cy="4022725"/>
          </a:xfrm>
        </p:spPr>
      </p:pic>
    </p:spTree>
    <p:extLst>
      <p:ext uri="{BB962C8B-B14F-4D97-AF65-F5344CB8AC3E}">
        <p14:creationId xmlns:p14="http://schemas.microsoft.com/office/powerpoint/2010/main" val="4196687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40DEC-C912-4F3C-BA35-1A17CCC41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for the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51B07-851A-4A9C-8AAE-096E26DE6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design includes sound options for those with sight problems.</a:t>
            </a:r>
          </a:p>
          <a:p>
            <a:r>
              <a:rPr lang="en-US" dirty="0"/>
              <a:t>It also has indicators in the Power and Sound option to show what setting its on.</a:t>
            </a:r>
          </a:p>
          <a:p>
            <a:r>
              <a:rPr lang="en-US" dirty="0"/>
              <a:t>If I use the microwave at night, I don’t want there to be any noise to distract my family or my roommates.</a:t>
            </a:r>
          </a:p>
          <a:p>
            <a:r>
              <a:rPr lang="en-US" dirty="0"/>
              <a:t>I kept the design minimal because the auto-cook menu never worked for me and I had to microwave with a timer anyways.</a:t>
            </a:r>
          </a:p>
        </p:txBody>
      </p:sp>
    </p:spTree>
    <p:extLst>
      <p:ext uri="{BB962C8B-B14F-4D97-AF65-F5344CB8AC3E}">
        <p14:creationId xmlns:p14="http://schemas.microsoft.com/office/powerpoint/2010/main" val="3172658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0DB4E-8BF1-40AE-AAE6-CFEF849EF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CCE24-5445-4945-B48B-FF5C5BA17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microwaves are getting smarter</a:t>
            </a:r>
          </a:p>
          <a:p>
            <a:r>
              <a:rPr lang="en-US" dirty="0"/>
              <a:t>They are coming with many new technologies like connecting to the internet and voice assistants</a:t>
            </a:r>
          </a:p>
          <a:p>
            <a:r>
              <a:rPr lang="en-US" dirty="0"/>
              <a:t>This is complicating a simple device with a simple purpose or heating food</a:t>
            </a:r>
          </a:p>
          <a:p>
            <a:r>
              <a:rPr lang="en-US" dirty="0"/>
              <a:t>This leads to complications for new users who never used the technology before</a:t>
            </a:r>
          </a:p>
        </p:txBody>
      </p:sp>
    </p:spTree>
    <p:extLst>
      <p:ext uri="{BB962C8B-B14F-4D97-AF65-F5344CB8AC3E}">
        <p14:creationId xmlns:p14="http://schemas.microsoft.com/office/powerpoint/2010/main" val="108937889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25</TotalTime>
  <Words>278</Words>
  <Application>Microsoft Office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Calibri Light</vt:lpstr>
      <vt:lpstr>Retrospect</vt:lpstr>
      <vt:lpstr>HCI Project 1</vt:lpstr>
      <vt:lpstr>Microwave Design and Inspirations</vt:lpstr>
      <vt:lpstr>Rough Sketch</vt:lpstr>
      <vt:lpstr>Design Ideas</vt:lpstr>
      <vt:lpstr>Microwave in operation</vt:lpstr>
      <vt:lpstr>Control Panel</vt:lpstr>
      <vt:lpstr>My Design</vt:lpstr>
      <vt:lpstr>Explanation for the Design</vt:lpstr>
      <vt:lpstr>Final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HCI Project 1</dc:title>
  <dc:creator>lawze</dc:creator>
  <cp:lastModifiedBy>lawze</cp:lastModifiedBy>
  <cp:revision>4</cp:revision>
  <dcterms:created xsi:type="dcterms:W3CDTF">2021-03-01T03:59:10Z</dcterms:created>
  <dcterms:modified xsi:type="dcterms:W3CDTF">2021-03-01T04:25:06Z</dcterms:modified>
</cp:coreProperties>
</file>

<file path=docProps/thumbnail.jpeg>
</file>